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notesMasterIdLst>
    <p:notesMasterId r:id="rId11"/>
  </p:notesMasterIdLst>
  <p:sldIdLst>
    <p:sldId id="301" r:id="rId2"/>
    <p:sldId id="333" r:id="rId3"/>
    <p:sldId id="302" r:id="rId4"/>
    <p:sldId id="303" r:id="rId5"/>
    <p:sldId id="304" r:id="rId6"/>
    <p:sldId id="305" r:id="rId7"/>
    <p:sldId id="306" r:id="rId8"/>
    <p:sldId id="337" r:id="rId9"/>
    <p:sldId id="30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91" autoAdjust="0"/>
    <p:restoredTop sz="91975" autoAdjust="0"/>
  </p:normalViewPr>
  <p:slideViewPr>
    <p:cSldViewPr snapToGrid="0">
      <p:cViewPr varScale="1">
        <p:scale>
          <a:sx n="102" d="100"/>
          <a:sy n="102" d="100"/>
        </p:scale>
        <p:origin x="71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32"/>
    </p:cViewPr>
  </p:sorter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A7CF7-292E-4C92-BA06-B727C0487F1C}" type="datetimeFigureOut">
              <a:rPr lang="ko-KR" altLang="en-US" smtClean="0"/>
              <a:t>2018. 4. 2.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411A6-586A-407E-B277-E36CEF96A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576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411A6-586A-407E-B277-E36CEF96A7C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572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50504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062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88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747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402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05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4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876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14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A54C80-263E-416B-A8E0-580EDEADCBDC}" type="datetimeFigureOut">
              <a:rPr lang="en-US" smtClean="0"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4816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 클릭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410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952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naver.com/docs/search/book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698269" y="745945"/>
            <a:ext cx="3768800" cy="78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A357F706-0C43-4E67-8C3A-7E4ED2DA121C}"/>
              </a:ext>
            </a:extLst>
          </p:cNvPr>
          <p:cNvSpPr txBox="1"/>
          <p:nvPr/>
        </p:nvSpPr>
        <p:spPr>
          <a:xfrm>
            <a:off x="828717" y="116379"/>
            <a:ext cx="3638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책 리뷰 게시판</a:t>
            </a:r>
            <a:endParaRPr lang="ko-KR" altLang="en-US" sz="2000" b="1" dirty="0">
              <a:solidFill>
                <a:schemeClr val="bg1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5158283" y="1622150"/>
            <a:ext cx="9520236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- </a:t>
            </a:r>
            <a:r>
              <a:rPr kumimoji="1" lang="ko-KR" altLang="en-US" sz="28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프로젝트명 </a:t>
            </a:r>
            <a:r>
              <a:rPr kumimoji="1" lang="en-US" altLang="ko-KR" sz="28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:</a:t>
            </a:r>
            <a:r>
              <a:rPr kumimoji="1" lang="ko-KR" altLang="en-US" sz="28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책 리뷰 게시판</a:t>
            </a:r>
            <a:endParaRPr kumimoji="1" lang="en-US" altLang="ko-KR" sz="28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28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8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역할 </a:t>
            </a:r>
            <a:r>
              <a:rPr kumimoji="1" lang="en-US" altLang="ko-KR" sz="28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:</a:t>
            </a:r>
            <a:r>
              <a:rPr kumimoji="1" lang="ko-KR" altLang="en-US" sz="28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프론트엔드</a:t>
            </a:r>
            <a:r>
              <a:rPr kumimoji="1" lang="en-US" altLang="ko-KR" sz="28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,</a:t>
            </a:r>
            <a:r>
              <a:rPr kumimoji="1" lang="ko-KR" altLang="en-US" sz="28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백엔드</a:t>
            </a:r>
            <a:endParaRPr kumimoji="1" lang="en-US" altLang="ko-KR" sz="28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28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8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설명</a:t>
            </a:r>
            <a:endParaRPr kumimoji="1" lang="en-US" altLang="ko-KR" sz="28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742950" lvl="1" indent="-28575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기능 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1200150" lvl="2" indent="-285750">
              <a:buFontTx/>
              <a:buChar char="-"/>
            </a:pPr>
            <a:r>
              <a:rPr kumimoji="1" lang="en-US" altLang="ko-KR" sz="2000" b="1" dirty="0" err="1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NaverBookAPI</a:t>
            </a: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1200150" lvl="2" indent="-285750">
              <a:buFontTx/>
              <a:buChar char="-"/>
            </a:pP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게시판</a:t>
            </a: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742950" lvl="1" indent="-285750">
              <a:buFontTx/>
              <a:buChar char="-"/>
            </a:pP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Skill set</a:t>
            </a:r>
          </a:p>
          <a:p>
            <a:pPr marL="1200150" lvl="2" indent="-285750">
              <a:buFontTx/>
              <a:buChar char="-"/>
            </a:pP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Web Back-end : Spring( JAVA ), MYSQL, 												JDBC,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Apache Tomcat</a:t>
            </a:r>
          </a:p>
          <a:p>
            <a:pPr marL="1200150" lvl="2" indent="-285750">
              <a:buFontTx/>
              <a:buChar char="-"/>
            </a:pP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Web Front-end : HTML,CSS ( JSP ),Bootstrap</a:t>
            </a:r>
          </a:p>
          <a:p>
            <a:pPr marL="285750" indent="-285750">
              <a:buFontTx/>
              <a:buChar char="-"/>
            </a:pP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GitHub : </a:t>
            </a:r>
            <a:r>
              <a:rPr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https://github.com/Yuni-Q/SpringBook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20" y="1622150"/>
            <a:ext cx="2593817" cy="8426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204" y="4249174"/>
            <a:ext cx="1912127" cy="19029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80" y="3108190"/>
            <a:ext cx="3044550" cy="75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63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98270" y="745944"/>
            <a:ext cx="5162884" cy="8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A357F706-0C43-4E67-8C3A-7E4ED2DA121C}"/>
              </a:ext>
            </a:extLst>
          </p:cNvPr>
          <p:cNvSpPr txBox="1"/>
          <p:nvPr/>
        </p:nvSpPr>
        <p:spPr>
          <a:xfrm>
            <a:off x="724012" y="116379"/>
            <a:ext cx="5137142" cy="1011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System Architecture</a:t>
            </a:r>
            <a:endParaRPr lang="ko-KR" altLang="en-US" sz="2000" b="1" dirty="0">
              <a:solidFill>
                <a:schemeClr val="bg1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  <a:p>
            <a:endParaRPr lang="ko-KR" altLang="en-US" sz="2000" b="1" dirty="0">
              <a:solidFill>
                <a:schemeClr val="bg1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098460-56F7-9649-9F36-23761F87F14A}"/>
              </a:ext>
            </a:extLst>
          </p:cNvPr>
          <p:cNvGrpSpPr/>
          <p:nvPr/>
        </p:nvGrpSpPr>
        <p:grpSpPr>
          <a:xfrm>
            <a:off x="1941632" y="1358536"/>
            <a:ext cx="9750696" cy="4744495"/>
            <a:chOff x="1941632" y="290362"/>
            <a:chExt cx="9750696" cy="5812670"/>
          </a:xfrm>
        </p:grpSpPr>
        <p:sp>
          <p:nvSpPr>
            <p:cNvPr id="6" name="직사각형 5"/>
            <p:cNvSpPr/>
            <p:nvPr/>
          </p:nvSpPr>
          <p:spPr>
            <a:xfrm>
              <a:off x="1941632" y="2630440"/>
              <a:ext cx="1238792" cy="64671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Browser</a:t>
              </a:r>
              <a:endParaRPr kumimoji="1"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983476" y="1827318"/>
              <a:ext cx="1395663" cy="44516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Requests</a:t>
              </a:r>
              <a:endParaRPr kumimoji="1"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912339" y="3927739"/>
              <a:ext cx="2533564" cy="83850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HTML, CSS</a:t>
              </a:r>
              <a:endParaRPr kumimoji="1"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291708" y="2382287"/>
              <a:ext cx="2133047" cy="119357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Controller</a:t>
              </a:r>
              <a:endParaRPr kumimoji="1"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240011" y="4909555"/>
              <a:ext cx="1753852" cy="88769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View</a:t>
              </a:r>
              <a:endParaRPr kumimoji="1"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202194" y="2752636"/>
              <a:ext cx="1255217" cy="43888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Routes</a:t>
              </a:r>
              <a:endParaRPr kumimoji="1" lang="ko-KR" altLang="en-US" dirty="0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707132" y="2150011"/>
              <a:ext cx="5985196" cy="39530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657655" y="4909555"/>
              <a:ext cx="1753852" cy="88769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MySQL</a:t>
              </a:r>
              <a:endParaRPr kumimoji="1"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204681" y="2630439"/>
              <a:ext cx="1297129" cy="64671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Apache</a:t>
              </a:r>
              <a:r>
                <a:rPr kumimoji="1" lang="ko-KR" altLang="en-US" dirty="0"/>
                <a:t> </a:t>
              </a:r>
              <a:r>
                <a:rPr kumimoji="1" lang="en-US" altLang="ko-KR" dirty="0"/>
                <a:t>Tomcat</a:t>
              </a:r>
              <a:endParaRPr kumimoji="1" lang="ko-KR" altLang="en-US" dirty="0"/>
            </a:p>
          </p:txBody>
        </p:sp>
        <p:sp>
          <p:nvSpPr>
            <p:cNvPr id="25" name="오른쪽 화살표[R] 24"/>
            <p:cNvSpPr/>
            <p:nvPr/>
          </p:nvSpPr>
          <p:spPr>
            <a:xfrm>
              <a:off x="3314581" y="2727492"/>
              <a:ext cx="790814" cy="20558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오른쪽 화살표[R] 26"/>
            <p:cNvSpPr/>
            <p:nvPr/>
          </p:nvSpPr>
          <p:spPr>
            <a:xfrm rot="10800000">
              <a:off x="3285902" y="2972077"/>
              <a:ext cx="790814" cy="20558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1" name="직선 연결선[R] 30"/>
            <p:cNvCxnSpPr>
              <a:stCxn id="9" idx="2"/>
            </p:cNvCxnSpPr>
            <p:nvPr/>
          </p:nvCxnSpPr>
          <p:spPr>
            <a:xfrm flipH="1">
              <a:off x="3681307" y="2272487"/>
              <a:ext cx="1" cy="5871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그룹 36"/>
            <p:cNvGrpSpPr/>
            <p:nvPr/>
          </p:nvGrpSpPr>
          <p:grpSpPr>
            <a:xfrm>
              <a:off x="2231977" y="3493481"/>
              <a:ext cx="3802479" cy="1939683"/>
              <a:chOff x="1498454" y="3123015"/>
              <a:chExt cx="3654854" cy="1768683"/>
            </a:xfrm>
            <a:solidFill>
              <a:schemeClr val="tx1"/>
            </a:solidFill>
          </p:grpSpPr>
          <p:sp>
            <p:nvSpPr>
              <p:cNvPr id="35" name="직사각형 34"/>
              <p:cNvSpPr/>
              <p:nvPr/>
            </p:nvSpPr>
            <p:spPr>
              <a:xfrm>
                <a:off x="1560307" y="4777131"/>
                <a:ext cx="3593001" cy="1145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6" name="위쪽 화살표[U] 35"/>
              <p:cNvSpPr/>
              <p:nvPr/>
            </p:nvSpPr>
            <p:spPr>
              <a:xfrm>
                <a:off x="1498454" y="3123015"/>
                <a:ext cx="274253" cy="1753582"/>
              </a:xfrm>
              <a:prstGeom prst="up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39" name="오른쪽 화살표[R] 38"/>
            <p:cNvSpPr/>
            <p:nvPr/>
          </p:nvSpPr>
          <p:spPr>
            <a:xfrm>
              <a:off x="5616406" y="2824401"/>
              <a:ext cx="533526" cy="3067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0" name="오른쪽 화살표[R] 39"/>
            <p:cNvSpPr/>
            <p:nvPr/>
          </p:nvSpPr>
          <p:spPr>
            <a:xfrm>
              <a:off x="7548137" y="2836011"/>
              <a:ext cx="538249" cy="29511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" name="오른쪽 화살표[R] 40"/>
            <p:cNvSpPr/>
            <p:nvPr/>
          </p:nvSpPr>
          <p:spPr>
            <a:xfrm rot="5400000">
              <a:off x="9129293" y="4123032"/>
              <a:ext cx="1190381" cy="24244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오른쪽 화살표[R] 41"/>
            <p:cNvSpPr/>
            <p:nvPr/>
          </p:nvSpPr>
          <p:spPr>
            <a:xfrm rot="16200000">
              <a:off x="9390522" y="4119938"/>
              <a:ext cx="1190381" cy="24244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7518771" y="3656513"/>
              <a:ext cx="1464777" cy="1182933"/>
              <a:chOff x="6376004" y="3353126"/>
              <a:chExt cx="1464777" cy="1182933"/>
            </a:xfrm>
            <a:solidFill>
              <a:schemeClr val="tx1"/>
            </a:solidFill>
          </p:grpSpPr>
          <p:grpSp>
            <p:nvGrpSpPr>
              <p:cNvPr id="44" name="그룹 43"/>
              <p:cNvGrpSpPr/>
              <p:nvPr/>
            </p:nvGrpSpPr>
            <p:grpSpPr>
              <a:xfrm rot="10800000" flipH="1">
                <a:off x="6376004" y="3647836"/>
                <a:ext cx="1464777" cy="888223"/>
                <a:chOff x="1326332" y="2977460"/>
                <a:chExt cx="4800874" cy="939790"/>
              </a:xfrm>
              <a:grpFill/>
            </p:grpSpPr>
            <p:sp>
              <p:nvSpPr>
                <p:cNvPr id="45" name="직사각형 44"/>
                <p:cNvSpPr/>
                <p:nvPr/>
              </p:nvSpPr>
              <p:spPr>
                <a:xfrm>
                  <a:off x="1638685" y="3796284"/>
                  <a:ext cx="4488521" cy="12096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6" name="위쪽 화살표[U] 45"/>
                <p:cNvSpPr/>
                <p:nvPr/>
              </p:nvSpPr>
              <p:spPr>
                <a:xfrm>
                  <a:off x="1326332" y="2977460"/>
                  <a:ext cx="894279" cy="939790"/>
                </a:xfrm>
                <a:prstGeom prst="upArrow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47" name="직사각형 46"/>
              <p:cNvSpPr/>
              <p:nvPr/>
            </p:nvSpPr>
            <p:spPr>
              <a:xfrm>
                <a:off x="7641962" y="3353126"/>
                <a:ext cx="198819" cy="35187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54" name="텍스트 상자 53"/>
            <p:cNvSpPr txBox="1"/>
            <p:nvPr/>
          </p:nvSpPr>
          <p:spPr>
            <a:xfrm>
              <a:off x="7681265" y="1453831"/>
              <a:ext cx="117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/>
                <a:t>Spring</a:t>
              </a:r>
              <a:endParaRPr kumimoji="1" lang="ko-KR" altLang="en-US" sz="2800" b="1" dirty="0"/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6386" y="290362"/>
              <a:ext cx="3044550" cy="759993"/>
            </a:xfrm>
            <a:prstGeom prst="rect">
              <a:avLst/>
            </a:prstGeom>
          </p:spPr>
        </p:pic>
        <p:sp>
          <p:nvSpPr>
            <p:cNvPr id="56" name="오른쪽 화살표[R] 55"/>
            <p:cNvSpPr/>
            <p:nvPr/>
          </p:nvSpPr>
          <p:spPr>
            <a:xfrm rot="5400000">
              <a:off x="8873928" y="1626758"/>
              <a:ext cx="1190381" cy="24244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7" name="오른쪽 화살표[R] 56"/>
            <p:cNvSpPr/>
            <p:nvPr/>
          </p:nvSpPr>
          <p:spPr>
            <a:xfrm rot="16200000">
              <a:off x="9135157" y="1623664"/>
              <a:ext cx="1190381" cy="24244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9147875" y="4008387"/>
              <a:ext cx="1395663" cy="44516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JDBC</a:t>
              </a:r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694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66" y="1133743"/>
            <a:ext cx="5762131" cy="24573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266" y="3591099"/>
            <a:ext cx="5762131" cy="277948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98269" y="745945"/>
            <a:ext cx="3019291" cy="78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A357F706-0C43-4E67-8C3A-7E4ED2DA121C}"/>
              </a:ext>
            </a:extLst>
          </p:cNvPr>
          <p:cNvSpPr txBox="1"/>
          <p:nvPr/>
        </p:nvSpPr>
        <p:spPr>
          <a:xfrm>
            <a:off x="828717" y="116379"/>
            <a:ext cx="2888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사용자 관리</a:t>
            </a:r>
            <a:endParaRPr lang="ko-KR" altLang="en-US" sz="2000" b="1" dirty="0">
              <a:solidFill>
                <a:schemeClr val="bg1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550903" y="2590825"/>
            <a:ext cx="480623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로그인 </a:t>
            </a: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/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로그아웃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회원 가입</a:t>
            </a: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914400" lvl="1" indent="-457200">
              <a:buFontTx/>
              <a:buChar char="-"/>
            </a:pPr>
            <a:endParaRPr kumimoji="1" lang="en-US" altLang="ko-KR" sz="28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Bootstrap Template 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활용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9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86619"/>
          <a:stretch/>
        </p:blipFill>
        <p:spPr>
          <a:xfrm>
            <a:off x="2720969" y="1453831"/>
            <a:ext cx="6957151" cy="2626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69" y="1876960"/>
            <a:ext cx="7035282" cy="442675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98269" y="745945"/>
            <a:ext cx="2509625" cy="78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A357F706-0C43-4E67-8C3A-7E4ED2DA121C}"/>
              </a:ext>
            </a:extLst>
          </p:cNvPr>
          <p:cNvSpPr txBox="1"/>
          <p:nvPr/>
        </p:nvSpPr>
        <p:spPr>
          <a:xfrm>
            <a:off x="828716" y="116379"/>
            <a:ext cx="7400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검색 기능 </a:t>
            </a: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-</a:t>
            </a:r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네이버 책 </a:t>
            </a: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API </a:t>
            </a:r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활용</a:t>
            </a:r>
            <a:endParaRPr lang="ko-KR" altLang="en-US" sz="2000" b="1" dirty="0">
              <a:solidFill>
                <a:schemeClr val="bg1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956254" y="6311213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kumimoji="1" lang="en-US" altLang="ko-KR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&lt;</a:t>
            </a: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자바를 검색한 결과 </a:t>
            </a:r>
            <a:r>
              <a:rPr kumimoji="1" lang="en-US" altLang="ko-KR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&gt;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2326" y="785105"/>
            <a:ext cx="5561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kumimoji="1" lang="en-US" altLang="ko-KR" dirty="0">
                <a:hlinkClick r:id="rId4"/>
              </a:rPr>
              <a:t>https://developers.naver.com/docs/search/book/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2081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98269" y="745945"/>
            <a:ext cx="5147893" cy="78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A357F706-0C43-4E67-8C3A-7E4ED2DA121C}"/>
              </a:ext>
            </a:extLst>
          </p:cNvPr>
          <p:cNvSpPr txBox="1"/>
          <p:nvPr/>
        </p:nvSpPr>
        <p:spPr>
          <a:xfrm>
            <a:off x="828716" y="116379"/>
            <a:ext cx="5017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Form </a:t>
            </a:r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자동 완성 기능</a:t>
            </a:r>
            <a:endParaRPr lang="ko-KR" altLang="en-US" sz="2000" b="1" dirty="0">
              <a:solidFill>
                <a:schemeClr val="bg1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24" y="1284586"/>
            <a:ext cx="5758884" cy="5182715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7150308" y="2906447"/>
            <a:ext cx="4806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검색을 통해 얻은 데이터를 입력 </a:t>
            </a: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form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에 자동 입력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914400" lvl="1" indent="-45720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914400" lvl="1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책 데이터 </a:t>
            </a: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MySQL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에 수정 및 추가 가능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255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98269" y="745945"/>
            <a:ext cx="3109231" cy="78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A357F706-0C43-4E67-8C3A-7E4ED2DA121C}"/>
              </a:ext>
            </a:extLst>
          </p:cNvPr>
          <p:cNvSpPr txBox="1"/>
          <p:nvPr/>
        </p:nvSpPr>
        <p:spPr>
          <a:xfrm>
            <a:off x="828716" y="116379"/>
            <a:ext cx="2978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게시판 기능</a:t>
            </a:r>
            <a:endParaRPr lang="ko-KR" altLang="en-US" sz="2000" b="1" dirty="0">
              <a:solidFill>
                <a:schemeClr val="bg1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118" y="3875972"/>
            <a:ext cx="5758279" cy="270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118" y="1075887"/>
            <a:ext cx="5758279" cy="2681466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7828765" y="1946744"/>
            <a:ext cx="39218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게시글</a:t>
            </a: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CRUD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기능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1371600" lvl="2" indent="-45720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조회수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작성 시간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작성자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Page 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기능 직접 구현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1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98269" y="745945"/>
            <a:ext cx="4038623" cy="78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A357F706-0C43-4E67-8C3A-7E4ED2DA121C}"/>
              </a:ext>
            </a:extLst>
          </p:cNvPr>
          <p:cNvSpPr txBox="1"/>
          <p:nvPr/>
        </p:nvSpPr>
        <p:spPr>
          <a:xfrm>
            <a:off x="828716" y="116379"/>
            <a:ext cx="3908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레이아웃 만들기</a:t>
            </a:r>
            <a:endParaRPr lang="ko-KR" altLang="en-US" sz="2000" b="1" dirty="0">
              <a:solidFill>
                <a:schemeClr val="bg1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678557" y="2887682"/>
            <a:ext cx="99335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프로젝트명 </a:t>
            </a: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: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레이아웃 만들기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역할 </a:t>
            </a: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: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프론트엔드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설명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742950" lvl="1" indent="-285750">
              <a:buFontTx/>
              <a:buChar char="-"/>
            </a:pP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기능</a:t>
            </a:r>
            <a:endParaRPr kumimoji="1" lang="en-US" altLang="ko-KR" sz="20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1200150" lvl="2" indent="-285750">
              <a:buFontTx/>
              <a:buChar char="-"/>
            </a:pP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페이지 내에서 여러개의 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JSP INCLUDE</a:t>
            </a: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endParaRPr kumimoji="1" lang="en-US" altLang="ko-KR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742950" lvl="1" indent="-285750">
              <a:buFontTx/>
              <a:buChar char="-"/>
            </a:pPr>
            <a:r>
              <a:rPr kumimoji="1"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Skill</a:t>
            </a:r>
            <a:r>
              <a:rPr kumimoji="1" lang="ko-KR" altLang="en-US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0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set</a:t>
            </a:r>
          </a:p>
          <a:p>
            <a:pPr marL="1200150" lvl="2" indent="-285750">
              <a:buFontTx/>
              <a:buChar char="-"/>
            </a:pP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Web Front-end : HTML</a:t>
            </a: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(</a:t>
            </a: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JSP )</a:t>
            </a:r>
          </a:p>
          <a:p>
            <a:pPr marL="285750" indent="-28575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GitHub : </a:t>
            </a:r>
            <a:r>
              <a:rPr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https://github.com/Yuni-Q/Application-page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720" y="1622150"/>
            <a:ext cx="2593817" cy="84266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173" y="1092011"/>
            <a:ext cx="1912127" cy="19029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080" y="1663482"/>
            <a:ext cx="3044550" cy="75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98269" y="745945"/>
            <a:ext cx="3783790" cy="78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A357F706-0C43-4E67-8C3A-7E4ED2DA121C}"/>
              </a:ext>
            </a:extLst>
          </p:cNvPr>
          <p:cNvSpPr txBox="1"/>
          <p:nvPr/>
        </p:nvSpPr>
        <p:spPr>
          <a:xfrm>
            <a:off x="828717" y="116379"/>
            <a:ext cx="3653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INCLUDE</a:t>
            </a:r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기능</a:t>
            </a:r>
            <a:endParaRPr lang="ko-KR" altLang="en-US" sz="2000" b="1" dirty="0">
              <a:solidFill>
                <a:schemeClr val="bg1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561" y="1308296"/>
            <a:ext cx="5760728" cy="20001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562" y="3579127"/>
            <a:ext cx="5760728" cy="3026842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7798213" y="2009467"/>
            <a:ext cx="40217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ID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가 없는 페이지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INDEX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를 통해 </a:t>
            </a: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ID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값을 가져온 후 페이지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459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285" y="1083213"/>
            <a:ext cx="7286625" cy="5522814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2213525" y="3212549"/>
            <a:ext cx="3797300" cy="20960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213525" y="2848130"/>
            <a:ext cx="3797300" cy="25483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상자 16"/>
          <p:cNvSpPr txBox="1"/>
          <p:nvPr/>
        </p:nvSpPr>
        <p:spPr>
          <a:xfrm>
            <a:off x="9001858" y="2136460"/>
            <a:ext cx="29574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INDEX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를 </a:t>
            </a: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INCLUDE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한다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ID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값에 맞는 페이지를 </a:t>
            </a: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INCLUDE</a:t>
            </a:r>
          </a:p>
          <a:p>
            <a:pPr marL="457200" indent="-457200">
              <a:buFontTx/>
              <a:buChar char="-"/>
            </a:pP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kumimoji="1" lang="en-US" altLang="ko-KR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ID</a:t>
            </a:r>
            <a:r>
              <a:rPr kumimoji="1" lang="ko-KR" alt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값이 없으면 표시하지 않는다</a:t>
            </a:r>
            <a:endParaRPr kumimoji="1" lang="en-US" altLang="ko-KR"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8269" y="745945"/>
            <a:ext cx="3783790" cy="78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A357F706-0C43-4E67-8C3A-7E4ED2DA121C}"/>
              </a:ext>
            </a:extLst>
          </p:cNvPr>
          <p:cNvSpPr txBox="1"/>
          <p:nvPr/>
        </p:nvSpPr>
        <p:spPr>
          <a:xfrm>
            <a:off x="828717" y="116379"/>
            <a:ext cx="3653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INCLUDE</a:t>
            </a:r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기능</a:t>
            </a:r>
            <a:endParaRPr lang="ko-KR" altLang="en-US" sz="2000" b="1" dirty="0">
              <a:solidFill>
                <a:schemeClr val="bg1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092276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{1C19563B-1A33-7D44-A876-144C83F103D3}tf10001072</Template>
  <TotalTime>4393</TotalTime>
  <Words>181</Words>
  <Application>Microsoft Macintosh PowerPoint</Application>
  <PresentationFormat>와이드스크린</PresentationFormat>
  <Paragraphs>70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돋움</vt:lpstr>
      <vt:lpstr>맑은 고딕</vt:lpstr>
      <vt:lpstr>Apple SD Gothic Neo ExtraBold</vt:lpstr>
      <vt:lpstr>Apple SD Gothic Neo SemiBold</vt:lpstr>
      <vt:lpstr>Franklin Gothic Book</vt:lpstr>
      <vt:lpstr>자르기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교육 포트폴리오</dc:title>
  <dc:creator>daisy.park95@gmail.com</dc:creator>
  <cp:lastModifiedBy>이윤희</cp:lastModifiedBy>
  <cp:revision>270</cp:revision>
  <cp:lastPrinted>2018-02-04T06:35:53Z</cp:lastPrinted>
  <dcterms:created xsi:type="dcterms:W3CDTF">2017-11-28T00:49:33Z</dcterms:created>
  <dcterms:modified xsi:type="dcterms:W3CDTF">2018-04-02T08:26:55Z</dcterms:modified>
</cp:coreProperties>
</file>